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07C7-3A1F-446D-AA8C-CC59F51494A1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E60B-3976-4DD9-90D5-4BFE09C8A5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07C7-3A1F-446D-AA8C-CC59F51494A1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E60B-3976-4DD9-90D5-4BFE09C8A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07C7-3A1F-446D-AA8C-CC59F51494A1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E60B-3976-4DD9-90D5-4BFE09C8A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07C7-3A1F-446D-AA8C-CC59F51494A1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E60B-3976-4DD9-90D5-4BFE09C8A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07C7-3A1F-446D-AA8C-CC59F51494A1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760E60B-3976-4DD9-90D5-4BFE09C8A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07C7-3A1F-446D-AA8C-CC59F51494A1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E60B-3976-4DD9-90D5-4BFE09C8A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07C7-3A1F-446D-AA8C-CC59F51494A1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E60B-3976-4DD9-90D5-4BFE09C8A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07C7-3A1F-446D-AA8C-CC59F51494A1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E60B-3976-4DD9-90D5-4BFE09C8A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07C7-3A1F-446D-AA8C-CC59F51494A1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E60B-3976-4DD9-90D5-4BFE09C8A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07C7-3A1F-446D-AA8C-CC59F51494A1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E60B-3976-4DD9-90D5-4BFE09C8A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07C7-3A1F-446D-AA8C-CC59F51494A1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E60B-3976-4DD9-90D5-4BFE09C8A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2AA07C7-3A1F-446D-AA8C-CC59F51494A1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760E60B-3976-4DD9-90D5-4BFE09C8A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19200"/>
            <a:ext cx="8625840" cy="1472184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Conditional Formatting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7406640" cy="1752600"/>
          </a:xfrm>
        </p:spPr>
        <p:txBody>
          <a:bodyPr/>
          <a:lstStyle/>
          <a:p>
            <a:pPr algn="ctr"/>
            <a:r>
              <a:rPr lang="en-US" dirty="0" smtClean="0"/>
              <a:t>By: Emily </a:t>
            </a:r>
            <a:r>
              <a:rPr lang="en-US" dirty="0" err="1" smtClean="0"/>
              <a:t>Diniz</a:t>
            </a:r>
            <a:r>
              <a:rPr lang="en-US" dirty="0" smtClean="0"/>
              <a:t> and Hannah </a:t>
            </a:r>
            <a:r>
              <a:rPr lang="en-US" dirty="0" err="1" smtClean="0"/>
              <a:t>Przystac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Top 10%</a:t>
            </a:r>
            <a:endParaRPr lang="en-US" sz="7200" dirty="0"/>
          </a:p>
        </p:txBody>
      </p:sp>
      <p:pic>
        <p:nvPicPr>
          <p:cNvPr id="4" name="Content Placeholder 3" descr="format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76800" y="1905000"/>
            <a:ext cx="3819525" cy="4391025"/>
          </a:xfrm>
        </p:spPr>
      </p:pic>
      <p:sp>
        <p:nvSpPr>
          <p:cNvPr id="5" name="TextBox 4"/>
          <p:cNvSpPr txBox="1"/>
          <p:nvPr/>
        </p:nvSpPr>
        <p:spPr>
          <a:xfrm>
            <a:off x="228600" y="1676400"/>
            <a:ext cx="4343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000" dirty="0" smtClean="0"/>
              <a:t>To find the top 10% of a set of data, select the cells that contain the information you want to sort. </a:t>
            </a:r>
          </a:p>
          <a:p>
            <a:pPr algn="just">
              <a:buFont typeface="Arial" pitchFamily="34" charset="0"/>
              <a:buChar char="•"/>
            </a:pPr>
            <a:endParaRPr lang="en-US" sz="20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/>
              <a:t>Next go to the conditional formatting tab in the ribbon and </a:t>
            </a:r>
          </a:p>
          <a:p>
            <a:pPr algn="just"/>
            <a:r>
              <a:rPr lang="en-US" sz="2000" dirty="0" smtClean="0"/>
              <a:t>select “Top/Bottom </a:t>
            </a:r>
            <a:r>
              <a:rPr lang="en-US" sz="2000" dirty="0"/>
              <a:t>R</a:t>
            </a:r>
            <a:r>
              <a:rPr lang="en-US" sz="2000" dirty="0" smtClean="0"/>
              <a:t>ules” from the drop down list. </a:t>
            </a:r>
          </a:p>
          <a:p>
            <a:pPr algn="just"/>
            <a:endParaRPr lang="en-US" sz="20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/>
              <a:t>Then click on the “Top 10%” tab. </a:t>
            </a:r>
          </a:p>
          <a:p>
            <a:pPr algn="just">
              <a:buFont typeface="Arial" pitchFamily="34" charset="0"/>
              <a:buChar char="•"/>
            </a:pPr>
            <a:endParaRPr lang="en-US" sz="20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/>
              <a:t>Excel will give options as to how you choose to present the information. (Different colors are provided.)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Above Average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4191000" cy="470916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To find the </a:t>
            </a:r>
            <a:r>
              <a:rPr lang="en-US" dirty="0" smtClean="0"/>
              <a:t>data above the average mark in the set, select the cells in which you want to sort.</a:t>
            </a:r>
          </a:p>
          <a:p>
            <a:pPr algn="just"/>
            <a:r>
              <a:rPr lang="en-US" dirty="0" smtClean="0"/>
              <a:t>Next go to the conditional formatting tab in the ribbon and </a:t>
            </a:r>
            <a:r>
              <a:rPr lang="en-US" dirty="0" smtClean="0"/>
              <a:t>select “Top/Bottom Rules” </a:t>
            </a:r>
            <a:r>
              <a:rPr lang="en-US" dirty="0" smtClean="0"/>
              <a:t>from the drop down list.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Then click on the </a:t>
            </a:r>
            <a:r>
              <a:rPr lang="en-US" dirty="0" smtClean="0"/>
              <a:t>“Above Average” tab</a:t>
            </a:r>
            <a:r>
              <a:rPr lang="en-US" dirty="0" smtClean="0"/>
              <a:t>. 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/>
            <a:r>
              <a:rPr lang="en-US" dirty="0" smtClean="0"/>
              <a:t>Excel will give options as to how you choose to present the information. (Different colors are provided.)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above avera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447800"/>
            <a:ext cx="4124325" cy="45815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Bottom 10%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4343400" cy="4709160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/>
              <a:t>To find the </a:t>
            </a:r>
            <a:r>
              <a:rPr lang="en-US" dirty="0" smtClean="0"/>
              <a:t>bottom 10</a:t>
            </a:r>
            <a:r>
              <a:rPr lang="en-US" dirty="0" smtClean="0"/>
              <a:t>% of a set of data, select the cells that contain the information you want to sort. 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Next go to the conditional formatting tab in the ribbon and </a:t>
            </a:r>
          </a:p>
          <a:p>
            <a:pPr algn="just"/>
            <a:r>
              <a:rPr lang="en-US" dirty="0" smtClean="0"/>
              <a:t>select “Top/Bottom Rules” from the drop down list. </a:t>
            </a:r>
          </a:p>
          <a:p>
            <a:pPr algn="just"/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Then click on the </a:t>
            </a:r>
            <a:r>
              <a:rPr lang="en-US" dirty="0" smtClean="0"/>
              <a:t>“Bottom </a:t>
            </a:r>
            <a:r>
              <a:rPr lang="en-US" dirty="0" smtClean="0"/>
              <a:t>10%” tab. 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Excel will give options as to how you choose to present the information. (Different colors are provided.)</a:t>
            </a:r>
          </a:p>
          <a:p>
            <a:endParaRPr lang="en-US" dirty="0"/>
          </a:p>
        </p:txBody>
      </p:sp>
      <p:pic>
        <p:nvPicPr>
          <p:cNvPr id="4" name="Picture 3" descr="Bottom 10%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1524000"/>
            <a:ext cx="3937895" cy="446722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</TotalTime>
  <Words>243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Conditional Formatting</vt:lpstr>
      <vt:lpstr>Top 10%</vt:lpstr>
      <vt:lpstr>Above Average</vt:lpstr>
      <vt:lpstr>Bottom 10%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Formatting</dc:title>
  <dc:creator>SPS</dc:creator>
  <cp:lastModifiedBy>SPS</cp:lastModifiedBy>
  <cp:revision>4</cp:revision>
  <dcterms:created xsi:type="dcterms:W3CDTF">2012-03-14T16:09:09Z</dcterms:created>
  <dcterms:modified xsi:type="dcterms:W3CDTF">2012-03-19T14:49:51Z</dcterms:modified>
</cp:coreProperties>
</file>